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78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89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236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86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062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135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80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8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8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33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21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4DFB-29AB-465C-8135-BB9551CC35C0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47C5E-B19F-4C6A-AEC6-136C440BA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167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46246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400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‫הצגה על המסך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ולנטין אלירן</dc:creator>
  <cp:lastModifiedBy>ולנטין אלירן</cp:lastModifiedBy>
  <cp:revision>1</cp:revision>
  <dcterms:created xsi:type="dcterms:W3CDTF">2020-02-06T05:59:11Z</dcterms:created>
  <dcterms:modified xsi:type="dcterms:W3CDTF">2020-02-06T05:59:59Z</dcterms:modified>
</cp:coreProperties>
</file>